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07200" cy="99393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สไตล์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สไตล์สีปานกลาง 3 - เน้น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สไตล์สีอ่อน 3 - เน้น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18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4877-07FD-49E5-B8EF-37D8FC109746}" type="datetimeFigureOut">
              <a:rPr lang="th-TH" smtClean="0"/>
              <a:t>23/09/60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1EF4-2E02-4D0A-9234-506351499F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5234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4877-07FD-49E5-B8EF-37D8FC109746}" type="datetimeFigureOut">
              <a:rPr lang="th-TH" smtClean="0"/>
              <a:t>23/09/60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1EF4-2E02-4D0A-9234-506351499F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168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4877-07FD-49E5-B8EF-37D8FC109746}" type="datetimeFigureOut">
              <a:rPr lang="th-TH" smtClean="0"/>
              <a:t>23/09/60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1EF4-2E02-4D0A-9234-506351499F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4862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4877-07FD-49E5-B8EF-37D8FC109746}" type="datetimeFigureOut">
              <a:rPr lang="th-TH" smtClean="0"/>
              <a:t>23/09/60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1EF4-2E02-4D0A-9234-506351499F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0928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4877-07FD-49E5-B8EF-37D8FC109746}" type="datetimeFigureOut">
              <a:rPr lang="th-TH" smtClean="0"/>
              <a:t>23/09/60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1EF4-2E02-4D0A-9234-506351499F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354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4877-07FD-49E5-B8EF-37D8FC109746}" type="datetimeFigureOut">
              <a:rPr lang="th-TH" smtClean="0"/>
              <a:t>23/09/60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1EF4-2E02-4D0A-9234-506351499F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1187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4877-07FD-49E5-B8EF-37D8FC109746}" type="datetimeFigureOut">
              <a:rPr lang="th-TH" smtClean="0"/>
              <a:t>23/09/60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1EF4-2E02-4D0A-9234-506351499F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8232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4877-07FD-49E5-B8EF-37D8FC109746}" type="datetimeFigureOut">
              <a:rPr lang="th-TH" smtClean="0"/>
              <a:t>23/09/60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1EF4-2E02-4D0A-9234-506351499F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72450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4877-07FD-49E5-B8EF-37D8FC109746}" type="datetimeFigureOut">
              <a:rPr lang="th-TH" smtClean="0"/>
              <a:t>23/09/60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1EF4-2E02-4D0A-9234-506351499F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9012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4877-07FD-49E5-B8EF-37D8FC109746}" type="datetimeFigureOut">
              <a:rPr lang="th-TH" smtClean="0"/>
              <a:t>23/09/60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1EF4-2E02-4D0A-9234-506351499F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7362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4877-07FD-49E5-B8EF-37D8FC109746}" type="datetimeFigureOut">
              <a:rPr lang="th-TH" smtClean="0"/>
              <a:t>23/09/60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1EF4-2E02-4D0A-9234-506351499F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9810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D4877-07FD-49E5-B8EF-37D8FC109746}" type="datetimeFigureOut">
              <a:rPr lang="th-TH" smtClean="0"/>
              <a:t>23/09/60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41EF4-2E02-4D0A-9234-506351499F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847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2840736"/>
            <a:ext cx="12192000" cy="1502944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th-TH" sz="4800" b="1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แนวทางการดำเนินงานภูมิภาค </a:t>
            </a:r>
            <a:r>
              <a:rPr lang="th-TH" sz="4800" b="1" dirty="0" smtClean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4800" b="1" dirty="0" smtClean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800" b="1" dirty="0" smtClean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 </a:t>
            </a:r>
            <a:r>
              <a:rPr lang="th-TH" sz="4800" b="1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บริหารจัดการขยะและสิ่งแวดล้อมในสถานบริการ</a:t>
            </a:r>
            <a:r>
              <a:rPr lang="th-TH" sz="4800" b="1" dirty="0" smtClean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สาธารณสุข</a:t>
            </a:r>
            <a:endParaRPr lang="th-TH" sz="4800" b="1" dirty="0">
              <a:solidFill>
                <a:schemeClr val="accent6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67"/>
          <a:stretch/>
        </p:blipFill>
        <p:spPr>
          <a:xfrm>
            <a:off x="4859061" y="293022"/>
            <a:ext cx="2400853" cy="222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171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93115"/>
          </a:xfrm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</a:rPr>
              <a:t>โครงการ </a:t>
            </a: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: บริหารจัดการขยะและสิ่งแวดล้อมในสถานบริการสาธารณสุข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31748" y="1024128"/>
            <a:ext cx="8197596" cy="5486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งบบูรณา</a:t>
            </a:r>
            <a:r>
              <a:rPr lang="th-TH" b="1" dirty="0">
                <a:solidFill>
                  <a:schemeClr val="tx1"/>
                </a:solidFill>
              </a:rPr>
              <a:t>การบริหารจัดการขยะและสิ่งแวดล้อม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34112" y="1950720"/>
            <a:ext cx="4011168" cy="4876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พื้นที่ทั่วไป </a:t>
            </a:r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(สสจ./รพ.รพดับ 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A,S,M,F</a:t>
            </a:r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endParaRPr lang="th-TH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209288" y="1962912"/>
            <a:ext cx="1447800" cy="48768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36,159,740 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184392" y="1962912"/>
            <a:ext cx="3934968" cy="4876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พื้นที่พิเศษ</a:t>
            </a:r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(เกาะ)(3 รพ./50รพ.สต. )  </a:t>
            </a:r>
            <a:endParaRPr lang="th-TH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183368" y="1974469"/>
            <a:ext cx="1837944" cy="48768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36,159,740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328404" y="1024128"/>
            <a:ext cx="1972056" cy="5486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</a:rPr>
              <a:t>37,045,740 </a:t>
            </a:r>
            <a:r>
              <a:rPr lang="th-TH" b="1" dirty="0" smtClean="0">
                <a:solidFill>
                  <a:schemeClr val="tx1"/>
                </a:solidFill>
              </a:rPr>
              <a:t>บาท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184392" y="2597531"/>
            <a:ext cx="5836920" cy="25725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แนวทางดำเนินงาน</a:t>
            </a:r>
          </a:p>
          <a:p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สนับสนุน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การดำเนินงานจัดการมูลฝอยติดเชื้อ</a:t>
            </a:r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ของรพ./รพ.สต. </a:t>
            </a:r>
          </a:p>
          <a:p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พัฒนาศักยภาพบุคลากรด้านการจัดการมูลฝอยและสิ่งแวดล้อม</a:t>
            </a:r>
            <a:endParaRPr lang="th-TH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3.นิเทศ กำกับ ติดตาม การจัดการขยะติดเชื้อในชุมชน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34112" y="2572512"/>
            <a:ext cx="5522976" cy="3877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1.สนับสนุนการจัดการมูลฝอยติดเชื้อในเครือข่าย (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A,S,M,F)</a:t>
            </a:r>
            <a:endParaRPr lang="th-TH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indent="-457200">
              <a:buFontTx/>
              <a:buChar char="-"/>
            </a:pP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จัดหาภาชนะรองรับมูลฝอยติดเชื้อทั่วไป กล่องทิ้งเข็ม และถุงแดง สำหรับรพ.และรพ.สต.</a:t>
            </a:r>
          </a:p>
          <a:p>
            <a:pPr marL="457200" indent="-457200">
              <a:buFontTx/>
              <a:buChar char="-"/>
            </a:pP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สนับสนุนงบประมาณในการขนย้ายและกำจัดมูลฝอยติดเชื้อภายในเครือข่าย 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CUP</a:t>
            </a:r>
            <a:endParaRPr lang="th-TH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พัฒนาศักยภาพบุคลากร(คัดแยก เคลื่อนย้าย ขนส่ง) </a:t>
            </a:r>
          </a:p>
          <a:p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สนับสนุนการดำเนินงานภายใต้นโยบาย 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 &amp; C  </a:t>
            </a:r>
            <a:endParaRPr lang="th-TH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4.นิเทศ กำกับ ติดตาม การดำเนินงานสิ่งแวดล้อม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41212" y="1640937"/>
            <a:ext cx="981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dirty="0" smtClean="0"/>
              <a:t>หน่วย</a:t>
            </a:r>
            <a:r>
              <a:rPr lang="en-US" sz="2000" dirty="0" smtClean="0"/>
              <a:t>:</a:t>
            </a:r>
            <a:r>
              <a:rPr lang="th-TH" sz="2000" dirty="0" smtClean="0"/>
              <a:t>บาท</a:t>
            </a:r>
            <a:endParaRPr lang="th-TH" sz="2000" dirty="0"/>
          </a:p>
        </p:txBody>
      </p:sp>
      <p:sp>
        <p:nvSpPr>
          <p:cNvPr id="17" name="Rectangle 16"/>
          <p:cNvSpPr/>
          <p:nvPr/>
        </p:nvSpPr>
        <p:spPr>
          <a:xfrm>
            <a:off x="6184392" y="5316982"/>
            <a:ext cx="5836920" cy="107099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หมายเหตุ จังหวัดจันทบุรี นนทบุรี ระยอง ตราด ระนอง พังงา กระบี่ ตรัง สุราษฎร์ธานี สตูล </a:t>
            </a:r>
            <a:endParaRPr lang="th-TH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03961" y="1640937"/>
            <a:ext cx="981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dirty="0" smtClean="0"/>
              <a:t>หน่วย</a:t>
            </a:r>
            <a:r>
              <a:rPr lang="en-US" sz="2000" dirty="0" smtClean="0"/>
              <a:t>:</a:t>
            </a:r>
            <a:r>
              <a:rPr lang="th-TH" sz="2000" dirty="0" smtClean="0"/>
              <a:t>บาท</a:t>
            </a:r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1526290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93115"/>
          </a:xfrm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</a:rPr>
              <a:t>โครงการ </a:t>
            </a: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: บริหารจัดการขยะและสิ่งแวดล้อมในสถานบริการสาธารณสุข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19200" y="1036320"/>
            <a:ext cx="7071360" cy="54864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งบ</a:t>
            </a:r>
            <a:r>
              <a:rPr lang="th-TH" b="1" dirty="0">
                <a:solidFill>
                  <a:schemeClr val="tx1"/>
                </a:solidFill>
              </a:rPr>
              <a:t>การพัฒนาและแก้ไขระบบบำบัดน้ำ</a:t>
            </a:r>
            <a:r>
              <a:rPr lang="th-TH" b="1" dirty="0" smtClean="0">
                <a:solidFill>
                  <a:schemeClr val="tx1"/>
                </a:solidFill>
              </a:rPr>
              <a:t>เสีย (รพ.896 แห่ง)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394192" y="1036320"/>
            <a:ext cx="2042160" cy="5486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</a:rPr>
              <a:t>8,377,600   </a:t>
            </a:r>
            <a:r>
              <a:rPr lang="th-TH" b="1" dirty="0">
                <a:solidFill>
                  <a:schemeClr val="tx1"/>
                </a:solidFill>
              </a:rPr>
              <a:t>บาท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19200" y="1804416"/>
            <a:ext cx="9217152" cy="1987296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</a:t>
            </a:r>
            <a:r>
              <a:rPr lang="th-TH" sz="3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การจัดการระบบบำบัดน้ำ</a:t>
            </a:r>
            <a:r>
              <a:rPr lang="th-TH" sz="3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เสียในโรงพยาบาล</a:t>
            </a:r>
          </a:p>
          <a:p>
            <a:r>
              <a:rPr lang="th-TH" sz="3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	-การบำรุงรักษาระบบบำบัดน้ำเสีย</a:t>
            </a:r>
          </a:p>
          <a:p>
            <a:r>
              <a:rPr lang="th-TH" sz="3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	-ส่ง</a:t>
            </a:r>
            <a:r>
              <a:rPr lang="th-TH" sz="3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ตรวจคุณภาพ</a:t>
            </a:r>
            <a:r>
              <a:rPr lang="th-TH" sz="3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น้ำ</a:t>
            </a:r>
            <a:endParaRPr lang="th-TH" sz="3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219200" y="4089781"/>
            <a:ext cx="9217152" cy="142646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u="sng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ขอให้ใช้งบประมาณ</a:t>
            </a:r>
            <a:r>
              <a:rPr lang="th-TH" sz="3600" b="1" u="sng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ภายใต้โครงการบริหารจัดการขยะและสิ่งแวดล้อมฯ</a:t>
            </a:r>
          </a:p>
          <a:p>
            <a:pPr algn="ctr"/>
            <a:r>
              <a:rPr lang="th-TH" sz="3600" b="1" u="sng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</a:t>
            </a:r>
            <a:r>
              <a:rPr lang="th-TH" sz="3600" b="1" u="sng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แล้วเสร็จภายในเดือนมิถุนายน ๒๕๖๑ </a:t>
            </a:r>
            <a:endParaRPr lang="th-TH" sz="3600" b="1" u="sng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7215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93115"/>
          </a:xfrm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</a:rPr>
              <a:t>โครงการ </a:t>
            </a: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: บริหารจัดการขยะและสิ่งแวดล้อมในสถานบริการสาธารณสุข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14528" y="1024445"/>
            <a:ext cx="2176272" cy="159715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chemeClr val="accent5">
                    <a:lumMod val="50000"/>
                  </a:schemeClr>
                </a:solidFill>
              </a:rPr>
              <a:t>การรายงาน</a:t>
            </a:r>
            <a:endParaRPr lang="en-US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57856" y="1024445"/>
            <a:ext cx="9217152" cy="159715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lang="th-TH" sz="3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</a:t>
            </a:r>
            <a:r>
              <a:rPr lang="th-TH" sz="3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จัดทำแผนงาน กิจกรรมที่ ระยะเวลาดำเนินการ และผลการดำเนินงาน และรายงานข้อมูลผ่านเวปไซค์ ระบบรายงานเฉพาะกิจ ของสำนักบริหารการสาธารณสุข </a:t>
            </a:r>
            <a:r>
              <a:rPr lang="th-TH" sz="3200" b="1" u="sng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ภายในวันที่ ๒๕ ของทุกเดือน </a:t>
            </a:r>
            <a:endParaRPr lang="th-TH" sz="3200" b="1" u="sng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4528" y="2852927"/>
            <a:ext cx="11460480" cy="180441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งบฯขยะและสิ่งแวดล้อม ระดับ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 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User 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Name :  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รหัสหลักของจังหวัดที่เป็นตัวเลข ๕ ตัว (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00000)   </a:t>
            </a:r>
          </a:p>
          <a:p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	 	 	 	   </a:t>
            </a:r>
            <a:r>
              <a:rPr lang="en-US" b="1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Passward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ตัวอักษร </a:t>
            </a:r>
            <a:r>
              <a:rPr lang="en-US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bu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นำหน้ารหัสหลักของจังหวัดที่เป็นตัวเลข ๕ ตัว  </a:t>
            </a:r>
            <a:endParaRPr lang="en-US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		  ระดับรพ.(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A,S</a:t>
            </a:r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	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User 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Name :  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รหัสหลักของจังหวัดที่เป็นตัวเลข ๕ ตัว (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00000) </a:t>
            </a:r>
          </a:p>
          <a:p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	 	 	 	   </a:t>
            </a:r>
            <a:r>
              <a:rPr lang="en-US" b="1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Passward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ตัวอักษร </a:t>
            </a:r>
            <a:r>
              <a:rPr lang="en-US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bu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นำหน้ารหัสหลักของจังหวัดที่เป็นตัวเลข ๕ ตัว  </a:t>
            </a:r>
            <a:endParaRPr lang="en-US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4528" y="4681409"/>
            <a:ext cx="11460480" cy="1804417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งบฯระบบบำบัดน้ำเสีย ระดับ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 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User 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Name :  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รหัสหลักของจังหวัดที่เป็นตัวเลข ๕ ตัว (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00000)   </a:t>
            </a:r>
          </a:p>
          <a:p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	 	 	 	</a:t>
            </a:r>
            <a:r>
              <a:rPr lang="en-US" b="1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Passward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ตัวอักษร </a:t>
            </a:r>
            <a:r>
              <a:rPr lang="en-US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w</a:t>
            </a:r>
            <a:r>
              <a:rPr lang="en-US" b="1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u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นำหน้ารหัสหลักของจังหวัดที่เป็นตัวเลข ๕ ตัว  </a:t>
            </a:r>
            <a:endParaRPr lang="en-US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		  ระดับรพ.(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A,S</a:t>
            </a:r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	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User 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Name :  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รหัสหลักของจังหวัดที่เป็นตัวเลข ๕ ตัว (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00000) </a:t>
            </a:r>
          </a:p>
          <a:p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	 	 	 	</a:t>
            </a:r>
            <a:r>
              <a:rPr lang="en-US" b="1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Passward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ตัวอักษร </a:t>
            </a:r>
            <a:r>
              <a:rPr lang="en-US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w</a:t>
            </a:r>
            <a:r>
              <a:rPr lang="en-US" b="1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u</a:t>
            </a:r>
            <a:r>
              <a:rPr lang="en-US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นำหน้ารหัสหลักของจังหวัดที่เป็นตัวเลข ๕ ตัว  </a:t>
            </a:r>
            <a:endParaRPr lang="en-US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42734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152043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329</Words>
  <Application>Microsoft Office PowerPoint</Application>
  <PresentationFormat>แบบจอกว้าง</PresentationFormat>
  <Paragraphs>40</Paragraphs>
  <Slides>5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5</vt:i4>
      </vt:variant>
    </vt:vector>
  </HeadingPairs>
  <TitlesOfParts>
    <vt:vector size="12" baseType="lpstr">
      <vt:lpstr>Angsana New</vt:lpstr>
      <vt:lpstr>Arial</vt:lpstr>
      <vt:lpstr>Calibri</vt:lpstr>
      <vt:lpstr>Calibri Light</vt:lpstr>
      <vt:lpstr>Cordia New</vt:lpstr>
      <vt:lpstr>TH SarabunPSK</vt:lpstr>
      <vt:lpstr>ธีมของ Office</vt:lpstr>
      <vt:lpstr>แนวทางการดำเนินงานภูมิภาค  โครงการ : บริหารจัดการขยะและสิ่งแวดล้อมในสถานบริการสาธารณสุข</vt:lpstr>
      <vt:lpstr>โครงการ : บริหารจัดการขยะและสิ่งแวดล้อมในสถานบริการสาธารณสุข</vt:lpstr>
      <vt:lpstr>โครงการ : บริหารจัดการขยะและสิ่งแวดล้อมในสถานบริการสาธารณสุข</vt:lpstr>
      <vt:lpstr>โครงการ : บริหารจัดการขยะและสิ่งแวดล้อมในสถานบริการสาธารณสุข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s4_21</dc:creator>
  <cp:lastModifiedBy>s4_21</cp:lastModifiedBy>
  <cp:revision>50</cp:revision>
  <cp:lastPrinted>2017-02-26T08:25:21Z</cp:lastPrinted>
  <dcterms:created xsi:type="dcterms:W3CDTF">2017-02-26T03:59:32Z</dcterms:created>
  <dcterms:modified xsi:type="dcterms:W3CDTF">2017-09-23T11:50:25Z</dcterms:modified>
</cp:coreProperties>
</file>